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77" r:id="rId6"/>
    <p:sldId id="278" r:id="rId7"/>
    <p:sldId id="275" r:id="rId8"/>
    <p:sldId id="270" r:id="rId9"/>
    <p:sldId id="271" r:id="rId10"/>
    <p:sldId id="272" r:id="rId11"/>
    <p:sldId id="273" r:id="rId12"/>
    <p:sldId id="274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92A06-FCD1-4E0F-8A3F-F530E03F9A3B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50A58-D53C-4C30-9E98-52F17B955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31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30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7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51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Tunnel che collega Mina alla vicina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16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70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7 volte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48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0A58-D53C-4C30-9E98-52F17B95553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8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17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92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36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Pellegrinaggio alla Mecca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75BD-5ECE-4B96-A399-A7170D151F5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7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3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5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7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2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4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7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6000">
              <a:schemeClr val="tx1"/>
            </a:gs>
            <a:gs pos="100000">
              <a:srgbClr val="FF9933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EC3A-31D1-4731-9BBF-CC10263E97AC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3270-2EA5-4A80-9CFA-C2A28268B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33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63Ow09ON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40993" y="1602139"/>
            <a:ext cx="73100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sette tappe </a:t>
            </a:r>
          </a:p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Pellegrinaggio </a:t>
            </a:r>
            <a:r>
              <a:rPr lang="it-IT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Mecca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8000" y="251736"/>
            <a:ext cx="6096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Video 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presentazione link  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https://www.youtube.com/watch?v=J563Ow09ON0</a:t>
            </a: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234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60884" y="985801"/>
            <a:ext cx="9670232" cy="1050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TAPPA: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pellegrino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raccoglie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sassolini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poi lapidare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simbolicamente Satana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9541"/>
            <a:ext cx="4337344" cy="286156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208775" y="4434841"/>
            <a:ext cx="2514601" cy="10454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5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62072" y="610285"/>
            <a:ext cx="646785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TAPPA: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pellegrino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lancia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sassolini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torri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 simbolicamente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rappresentano Satana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307314"/>
            <a:ext cx="5715000" cy="39338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001767" y="4040324"/>
            <a:ext cx="2203705" cy="11077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6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442987" y="774014"/>
            <a:ext cx="530602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TAPPA: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pellegrino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ritorna alla Mecca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compie altri sette giri intorno alla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122207" y="4379976"/>
            <a:ext cx="429768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255193" y="3813048"/>
            <a:ext cx="1506295" cy="16297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122207" y="4379976"/>
            <a:ext cx="429768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2770632" y="4233672"/>
            <a:ext cx="2313432" cy="83210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03" y="297000"/>
            <a:ext cx="7249995" cy="6264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710315" y="482662"/>
            <a:ext cx="47713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Tunnel che collega Mina alla vicina Mecca</a:t>
            </a:r>
          </a:p>
        </p:txBody>
      </p:sp>
    </p:spTree>
    <p:extLst>
      <p:ext uri="{BB962C8B-B14F-4D97-AF65-F5344CB8AC3E}">
        <p14:creationId xmlns:p14="http://schemas.microsoft.com/office/powerpoint/2010/main" val="15835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06316" y="749455"/>
            <a:ext cx="1077936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PREPARAZIONE: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Vicino alla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Mecca il pellegrino si sottopone ai riti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purificazione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indossa vesti bianche senza cucitura, in questo modo entra in uno stato di «consacrazione».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9370" l="10000" r="90714">
                        <a14:backgroundMark x1="57429" y1="40336" x2="76000" y2="93487"/>
                        <a14:backgroundMark x1="58143" y1="69748" x2="62429" y2="96639"/>
                        <a14:backgroundMark x1="57286" y1="71849" x2="57714" y2="83613"/>
                        <a14:backgroundMark x1="57857" y1="84874" x2="60286" y2="97479"/>
                        <a14:backgroundMark x1="58286" y1="92857" x2="58286" y2="97059"/>
                        <a14:backgroundMark x1="40143" y1="89706" x2="42143" y2="98950"/>
                        <a14:backgroundMark x1="40571" y1="88445" x2="40571" y2="88445"/>
                        <a14:backgroundMark x1="41286" y1="60924" x2="41286" y2="61975"/>
                        <a14:backgroundMark x1="40143" y1="52311" x2="40143" y2="52311"/>
                        <a14:backgroundMark x1="38286" y1="63655" x2="38286" y2="79202"/>
                        <a14:backgroundMark x1="38143" y1="80672" x2="38143" y2="85084"/>
                        <a14:backgroundMark x1="41143" y1="59874" x2="41143" y2="59874"/>
                        <a14:backgroundMark x1="41000" y1="60504" x2="41286" y2="62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34558" r="39178" b="998"/>
          <a:stretch/>
        </p:blipFill>
        <p:spPr>
          <a:xfrm flipH="1">
            <a:off x="114300" y="2962275"/>
            <a:ext cx="2762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01570" y="564769"/>
            <a:ext cx="1098886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TAPPA: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pellegrino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entra nel territorio sacro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della città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Mecca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raggiunge la Grande Moschea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laddove compie sette giri intorno alla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Ka’ba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dove tocca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pietra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nera.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4" y="2665984"/>
            <a:ext cx="2844800" cy="209296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927939" y="5129784"/>
            <a:ext cx="348917" cy="3505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22207" y="3848099"/>
            <a:ext cx="1611471" cy="1632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1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17178" y="238524"/>
            <a:ext cx="1075764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TAPPA: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pellegrino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compie sette volte la distanza di 450 metri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 separa dall’altura di Al-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Marwa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quella 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As-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 memoria delle sette corse di Agar,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cerca di acqua nel deserto per il figlio Ismaele.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181232" y="3267075"/>
            <a:ext cx="1238251" cy="809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4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5000">
              <a:schemeClr val="accent4">
                <a:lumMod val="20000"/>
                <a:lumOff val="80000"/>
              </a:schemeClr>
            </a:gs>
            <a:gs pos="100000">
              <a:schemeClr val="tx1"/>
            </a:gs>
            <a:gs pos="37000">
              <a:schemeClr val="accent4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68" y="945000"/>
            <a:ext cx="8253265" cy="496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867190" y="1316471"/>
            <a:ext cx="971550" cy="390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710237" y="4942031"/>
            <a:ext cx="1078490" cy="390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2959569" y="2424837"/>
            <a:ext cx="2380529" cy="273829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2623416" y="2706536"/>
            <a:ext cx="2308874" cy="265372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1311277" y="4640003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volte</a:t>
            </a:r>
          </a:p>
        </p:txBody>
      </p:sp>
    </p:spTree>
    <p:extLst>
      <p:ext uri="{BB962C8B-B14F-4D97-AF65-F5344CB8AC3E}">
        <p14:creationId xmlns:p14="http://schemas.microsoft.com/office/powerpoint/2010/main" val="28208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t="47095" r="8047"/>
          <a:stretch/>
        </p:blipFill>
        <p:spPr>
          <a:xfrm>
            <a:off x="1874248" y="1359000"/>
            <a:ext cx="844350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181232" y="3267075"/>
            <a:ext cx="1238251" cy="8096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32" y="1924111"/>
            <a:ext cx="4080000" cy="306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93" y="1924111"/>
            <a:ext cx="4080000" cy="306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0"/>
          <a:stretch/>
        </p:blipFill>
        <p:spPr>
          <a:xfrm>
            <a:off x="650153" y="117000"/>
            <a:ext cx="10891694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38649" y="3171825"/>
            <a:ext cx="1828801" cy="9905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633749" y="1282424"/>
            <a:ext cx="4924502" cy="1050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TAPPA: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sosta al villaggio di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Mina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5" y="459000"/>
            <a:ext cx="1055401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" y="2600325"/>
            <a:ext cx="9947586" cy="28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51738" y="421868"/>
            <a:ext cx="788852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TAPPA: 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preghiera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mezzogiorno alla sera nella valle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 Arafat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Maometto pronunciò il suo ultimo discorso</a:t>
            </a:r>
          </a:p>
        </p:txBody>
      </p:sp>
      <p:sp>
        <p:nvSpPr>
          <p:cNvPr id="4" name="Rettangolo 3"/>
          <p:cNvSpPr/>
          <p:nvPr/>
        </p:nvSpPr>
        <p:spPr>
          <a:xfrm>
            <a:off x="9131265" y="3666744"/>
            <a:ext cx="1768384" cy="9803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28222" r="295" b="223"/>
          <a:stretch/>
        </p:blipFill>
        <p:spPr>
          <a:xfrm>
            <a:off x="2769871" y="2535957"/>
            <a:ext cx="6191250" cy="29443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49" y="1899196"/>
            <a:ext cx="7041672" cy="468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2193"/>
            <a:ext cx="838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256</Words>
  <Application>Microsoft Office PowerPoint</Application>
  <PresentationFormat>Widescreen</PresentationFormat>
  <Paragraphs>51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 Claudio</cp:lastModifiedBy>
  <cp:revision>42</cp:revision>
  <dcterms:created xsi:type="dcterms:W3CDTF">2019-03-16T16:32:09Z</dcterms:created>
  <dcterms:modified xsi:type="dcterms:W3CDTF">2021-03-10T00:25:32Z</dcterms:modified>
</cp:coreProperties>
</file>